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2" r:id="rId9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4" d="100"/>
          <a:sy n="104" d="100"/>
        </p:scale>
        <p:origin x="-96" y="-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r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25" name="Sous-titr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fr-FR" smtClean="0"/>
              <a:t>Modifiez le style des sous-titres du masque</a:t>
            </a:r>
            <a:endParaRPr kumimoji="0" lang="en-US"/>
          </a:p>
        </p:txBody>
      </p:sp>
      <p:sp>
        <p:nvSpPr>
          <p:cNvPr id="31" name="Espace réservé de la date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D4804D68-CC67-4C2F-9629-6B4DB105E582}" type="datetimeFigureOut">
              <a:rPr lang="fr-FR" smtClean="0"/>
              <a:t>18/11/2016</a:t>
            </a:fld>
            <a:endParaRPr lang="fr-FR"/>
          </a:p>
        </p:txBody>
      </p:sp>
      <p:sp>
        <p:nvSpPr>
          <p:cNvPr id="18" name="Espace réservé du pied de page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AECE9D05-9F7C-4184-865A-9C96667F0362}" type="slidenum">
              <a:rPr lang="fr-FR" smtClean="0"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804D68-CC67-4C2F-9629-6B4DB105E582}" type="datetimeFigureOut">
              <a:rPr lang="fr-FR" smtClean="0"/>
              <a:t>18/11/2016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CE9D05-9F7C-4184-865A-9C96667F036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D4804D68-CC67-4C2F-9629-6B4DB105E582}" type="datetimeFigureOut">
              <a:rPr lang="fr-FR" smtClean="0"/>
              <a:t>18/11/2016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ECE9D05-9F7C-4184-865A-9C96667F036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804D68-CC67-4C2F-9629-6B4DB105E582}" type="datetimeFigureOut">
              <a:rPr lang="fr-FR" smtClean="0"/>
              <a:t>18/11/2016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CE9D05-9F7C-4184-865A-9C96667F036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4804D68-CC67-4C2F-9629-6B4DB105E582}" type="datetimeFigureOut">
              <a:rPr lang="fr-FR" smtClean="0"/>
              <a:t>18/11/2016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AECE9D05-9F7C-4184-865A-9C96667F0362}" type="slidenum">
              <a:rPr lang="fr-FR" smtClean="0"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804D68-CC67-4C2F-9629-6B4DB105E582}" type="datetimeFigureOut">
              <a:rPr lang="fr-FR" smtClean="0"/>
              <a:t>18/11/2016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CE9D05-9F7C-4184-865A-9C96667F036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804D68-CC67-4C2F-9629-6B4DB105E582}" type="datetimeFigureOut">
              <a:rPr lang="fr-FR" smtClean="0"/>
              <a:t>18/11/2016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CE9D05-9F7C-4184-865A-9C96667F036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804D68-CC67-4C2F-9629-6B4DB105E582}" type="datetimeFigureOut">
              <a:rPr lang="fr-FR" smtClean="0"/>
              <a:t>18/11/2016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CE9D05-9F7C-4184-865A-9C96667F036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4804D68-CC67-4C2F-9629-6B4DB105E582}" type="datetimeFigureOut">
              <a:rPr lang="fr-FR" smtClean="0"/>
              <a:t>18/11/2016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CE9D05-9F7C-4184-865A-9C96667F036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804D68-CC67-4C2F-9629-6B4DB105E582}" type="datetimeFigureOut">
              <a:rPr lang="fr-FR" smtClean="0"/>
              <a:t>18/11/2016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CE9D05-9F7C-4184-865A-9C96667F036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804D68-CC67-4C2F-9629-6B4DB105E582}" type="datetimeFigureOut">
              <a:rPr lang="fr-FR" smtClean="0"/>
              <a:t>18/11/2016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CE9D05-9F7C-4184-865A-9C96667F0362}" type="slidenum">
              <a:rPr lang="fr-FR" smtClean="0"/>
              <a:t>‹N°›</a:t>
            </a:fld>
            <a:endParaRPr lang="fr-FR"/>
          </a:p>
        </p:txBody>
      </p:sp>
      <p:sp>
        <p:nvSpPr>
          <p:cNvPr id="10" name="Espace réservé pour une image 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Espace réservé du titre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1" name="Espace réservé du texte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27" name="Espace réservé de la date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D4804D68-CC67-4C2F-9629-6B4DB105E582}" type="datetimeFigureOut">
              <a:rPr lang="fr-FR" smtClean="0"/>
              <a:t>18/11/2016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16" name="Espace réservé du numéro de diapositive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AECE9D05-9F7C-4184-865A-9C96667F0362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771800" y="533400"/>
            <a:ext cx="6264696" cy="2607568"/>
          </a:xfrm>
        </p:spPr>
        <p:txBody>
          <a:bodyPr/>
          <a:lstStyle/>
          <a:p>
            <a:pPr algn="ctr"/>
            <a:r>
              <a:rPr lang="fr-FR" dirty="0" smtClean="0"/>
              <a:t>ASSEMBLEE </a:t>
            </a:r>
            <a:r>
              <a:rPr lang="fr-FR" dirty="0"/>
              <a:t>GENERALE</a:t>
            </a:r>
            <a:br>
              <a:rPr lang="fr-FR" dirty="0"/>
            </a:br>
            <a:r>
              <a:rPr lang="fr-FR" dirty="0" smtClean="0"/>
              <a:t>CGE 2016</a:t>
            </a:r>
            <a:br>
              <a:rPr lang="fr-FR" dirty="0" smtClean="0"/>
            </a:br>
            <a:r>
              <a:rPr lang="fr-FR" sz="2400" dirty="0" smtClean="0"/>
              <a:t>Vesoul 20 novembre 2016</a:t>
            </a:r>
            <a:endParaRPr lang="fr-FR" sz="24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419872" y="4221088"/>
            <a:ext cx="5114778" cy="1101248"/>
          </a:xfrm>
        </p:spPr>
        <p:txBody>
          <a:bodyPr>
            <a:normAutofit/>
          </a:bodyPr>
          <a:lstStyle/>
          <a:p>
            <a:pPr algn="ctr"/>
            <a:r>
              <a:rPr lang="fr-FR" sz="4400" b="1" dirty="0" smtClean="0">
                <a:latin typeface="Century Gothic" panose="020B0502020202020204" pitchFamily="34" charset="0"/>
              </a:rPr>
              <a:t>BILAN </a:t>
            </a:r>
            <a:r>
              <a:rPr lang="fr-FR" sz="4400" b="1" dirty="0">
                <a:latin typeface="Century Gothic" panose="020B0502020202020204" pitchFamily="34" charset="0"/>
              </a:rPr>
              <a:t>FINANCIER</a:t>
            </a:r>
          </a:p>
        </p:txBody>
      </p:sp>
    </p:spTree>
    <p:extLst>
      <p:ext uri="{BB962C8B-B14F-4D97-AF65-F5344CB8AC3E}">
        <p14:creationId xmlns:p14="http://schemas.microsoft.com/office/powerpoint/2010/main" val="27911917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NOS RECETTES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fr-F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ADHESIONS CLUBS			1950 €</a:t>
            </a:r>
          </a:p>
          <a:p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COTISATIONS COMITES 		  	  500 €</a:t>
            </a:r>
          </a:p>
          <a:p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PENALITES				           331 €</a:t>
            </a:r>
          </a:p>
          <a:p>
            <a:endParaRPr lang="fr-FR" dirty="0"/>
          </a:p>
          <a:p>
            <a:r>
              <a:rPr lang="fr-F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RECETTES TOTALES			2781 €</a:t>
            </a:r>
            <a:endParaRPr lang="fr-F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086482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NOS DEPENSES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 smtClean="0"/>
          </a:p>
          <a:p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RECEPTION  AG 2014		261,50 €</a:t>
            </a:r>
          </a:p>
          <a:p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ASSURANCE BANCAIRE		  74,34 €</a:t>
            </a:r>
          </a:p>
          <a:p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PAPETERIE				214,82 €</a:t>
            </a:r>
          </a:p>
          <a:p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RECOMPENSES		</a:t>
            </a:r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1001,36 €</a:t>
            </a:r>
          </a:p>
          <a:p>
            <a:endParaRPr lang="fr-FR" dirty="0"/>
          </a:p>
          <a:p>
            <a:r>
              <a:rPr lang="fr-F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DEPENSES TOTALES		1552,02 €</a:t>
            </a:r>
            <a:endParaRPr lang="fr-F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560118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RESULTAT 2016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RECETTES       2781,00 €</a:t>
            </a:r>
          </a:p>
          <a:p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DEPENSES       1552,02 €</a:t>
            </a:r>
          </a:p>
          <a:p>
            <a:endParaRPr lang="fr-FR" dirty="0"/>
          </a:p>
          <a:p>
            <a:endParaRPr lang="fr-FR" dirty="0" smtClean="0"/>
          </a:p>
          <a:p>
            <a:r>
              <a:rPr lang="fr-F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BENEFICE     1228,98 €</a:t>
            </a:r>
            <a:endParaRPr lang="fr-FR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735169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DISPONIBILITES au 30 10 2016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fr-FR" dirty="0" smtClean="0"/>
          </a:p>
          <a:p>
            <a:endParaRPr lang="fr-FR" dirty="0"/>
          </a:p>
          <a:p>
            <a:r>
              <a:rPr lang="fr-FR" dirty="0" err="1" smtClean="0"/>
              <a:t>Credit</a:t>
            </a:r>
            <a:r>
              <a:rPr lang="fr-FR" dirty="0" smtClean="0"/>
              <a:t> Mutuel 		3782,75 €</a:t>
            </a:r>
          </a:p>
          <a:p>
            <a:r>
              <a:rPr lang="fr-FR" dirty="0" smtClean="0"/>
              <a:t>Caisse			  190,50 €	 </a:t>
            </a:r>
          </a:p>
          <a:p>
            <a:endParaRPr lang="fr-FR" dirty="0"/>
          </a:p>
          <a:p>
            <a:r>
              <a:rPr lang="fr-F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TOTAL 		         3973,25 €</a:t>
            </a:r>
          </a:p>
          <a:p>
            <a:endParaRPr lang="fr-FR" dirty="0"/>
          </a:p>
          <a:p>
            <a:r>
              <a:rPr lang="fr-FR" dirty="0" smtClean="0"/>
              <a:t>Rappel disponible 2015: 2744,27 €</a:t>
            </a:r>
            <a:endParaRPr lang="fr-FR" dirty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1305594"/>
              </p:ext>
            </p:extLst>
          </p:nvPr>
        </p:nvGraphicFramePr>
        <p:xfrm>
          <a:off x="7236296" y="5661248"/>
          <a:ext cx="762000" cy="17716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62000"/>
              </a:tblGrid>
              <a:tr h="51222"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69122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MOUVEMENT DU COMPTE DEPUIS LE 30 10 2016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4 NOVEMBRE 2016:</a:t>
            </a:r>
          </a:p>
          <a:p>
            <a:r>
              <a:rPr lang="fr-FR" dirty="0" smtClean="0"/>
              <a:t>Virement du compte courant au compte livret bleu : 2800€</a:t>
            </a:r>
          </a:p>
          <a:p>
            <a:endParaRPr lang="fr-FR" dirty="0"/>
          </a:p>
          <a:p>
            <a:r>
              <a:rPr lang="fr-FR" sz="3200" dirty="0" smtClean="0"/>
              <a:t>NOUVEAU SOLDE</a:t>
            </a:r>
          </a:p>
          <a:p>
            <a:r>
              <a:rPr lang="fr-FR" dirty="0" smtClean="0"/>
              <a:t>Compte courant :</a:t>
            </a:r>
            <a:r>
              <a:rPr lang="fr-FR" smtClean="0"/>
              <a:t>	  982,75</a:t>
            </a:r>
            <a:r>
              <a:rPr lang="fr-FR" dirty="0" smtClean="0"/>
              <a:t>€</a:t>
            </a:r>
          </a:p>
          <a:p>
            <a:r>
              <a:rPr lang="fr-FR" dirty="0" smtClean="0"/>
              <a:t>Compte livret bleu :    2800,00€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150519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BUDGET PREVISIONNEL 2017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NOS RECETTES</a:t>
            </a:r>
          </a:p>
          <a:p>
            <a:endParaRPr lang="fr-FR" dirty="0"/>
          </a:p>
          <a:p>
            <a:r>
              <a:rPr lang="fr-FR" dirty="0"/>
              <a:t>ADHESIONS CLUBS			</a:t>
            </a:r>
            <a:r>
              <a:rPr lang="fr-FR" dirty="0" smtClean="0"/>
              <a:t>1950 </a:t>
            </a:r>
            <a:r>
              <a:rPr lang="fr-FR" dirty="0"/>
              <a:t>€</a:t>
            </a:r>
          </a:p>
          <a:p>
            <a:r>
              <a:rPr lang="fr-FR" dirty="0"/>
              <a:t>COTISATIONS COMITES 		  	  </a:t>
            </a:r>
            <a:r>
              <a:rPr lang="fr-FR" dirty="0" smtClean="0"/>
              <a:t>450 </a:t>
            </a:r>
            <a:r>
              <a:rPr lang="fr-FR" dirty="0"/>
              <a:t>€</a:t>
            </a:r>
          </a:p>
          <a:p>
            <a:r>
              <a:rPr lang="fr-FR" dirty="0"/>
              <a:t>PENALITES				</a:t>
            </a:r>
            <a:r>
              <a:rPr lang="fr-FR" dirty="0" smtClean="0"/>
              <a:t>	  200 €</a:t>
            </a:r>
            <a:endParaRPr lang="fr-FR" dirty="0"/>
          </a:p>
          <a:p>
            <a:endParaRPr lang="fr-FR" dirty="0"/>
          </a:p>
          <a:p>
            <a:r>
              <a:rPr lang="fr-F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RECETTES TOTALES			</a:t>
            </a:r>
            <a:r>
              <a:rPr lang="fr-F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2600 </a:t>
            </a:r>
            <a:r>
              <a:rPr lang="fr-F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€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956229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BUDGET PREVISIONNEL </a:t>
            </a:r>
            <a:r>
              <a:rPr lang="fr-FR" dirty="0" smtClean="0"/>
              <a:t>2017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NOS DEPENSES</a:t>
            </a:r>
          </a:p>
          <a:p>
            <a:r>
              <a:rPr lang="fr-FR" dirty="0" smtClean="0"/>
              <a:t>RECEPTION  </a:t>
            </a:r>
            <a:r>
              <a:rPr lang="fr-FR" dirty="0"/>
              <a:t>AG </a:t>
            </a:r>
            <a:r>
              <a:rPr lang="fr-FR" dirty="0" smtClean="0"/>
              <a:t>2016</a:t>
            </a:r>
            <a:r>
              <a:rPr lang="fr-FR" dirty="0"/>
              <a:t>		</a:t>
            </a:r>
            <a:r>
              <a:rPr lang="fr-FR" dirty="0" smtClean="0"/>
              <a:t>300 </a:t>
            </a:r>
            <a:r>
              <a:rPr lang="fr-FR" dirty="0"/>
              <a:t>€</a:t>
            </a:r>
          </a:p>
          <a:p>
            <a:r>
              <a:rPr lang="fr-FR" dirty="0"/>
              <a:t>COMMISSIONS BANCAIRES	  </a:t>
            </a:r>
            <a:r>
              <a:rPr lang="fr-FR" dirty="0" smtClean="0"/>
              <a:t>80 </a:t>
            </a:r>
            <a:r>
              <a:rPr lang="fr-FR" dirty="0"/>
              <a:t>€</a:t>
            </a:r>
          </a:p>
          <a:p>
            <a:r>
              <a:rPr lang="fr-FR" dirty="0"/>
              <a:t>PAPETERIE				</a:t>
            </a:r>
            <a:r>
              <a:rPr lang="fr-FR" dirty="0" smtClean="0"/>
              <a:t>250 </a:t>
            </a:r>
            <a:r>
              <a:rPr lang="fr-FR" dirty="0"/>
              <a:t>€</a:t>
            </a:r>
          </a:p>
          <a:p>
            <a:r>
              <a:rPr lang="fr-FR" dirty="0"/>
              <a:t>RECOMPENSES		</a:t>
            </a:r>
            <a:r>
              <a:rPr lang="fr-FR" dirty="0" smtClean="0"/>
              <a:t>       1100 </a:t>
            </a:r>
            <a:r>
              <a:rPr lang="fr-FR" dirty="0"/>
              <a:t>€</a:t>
            </a:r>
          </a:p>
          <a:p>
            <a:r>
              <a:rPr lang="fr-FR" dirty="0"/>
              <a:t>HEBERGEMENT SITE		</a:t>
            </a:r>
            <a:r>
              <a:rPr lang="fr-FR" dirty="0" smtClean="0"/>
              <a:t>200 €</a:t>
            </a:r>
          </a:p>
          <a:p>
            <a:r>
              <a:rPr lang="fr-FR" dirty="0" smtClean="0"/>
              <a:t>MATERIEL INFORMATIQUE	370 €</a:t>
            </a:r>
          </a:p>
          <a:p>
            <a:r>
              <a:rPr lang="fr-FR" dirty="0" smtClean="0"/>
              <a:t>MATERIEL VIDEO		</a:t>
            </a:r>
            <a:r>
              <a:rPr lang="fr-FR" smtClean="0"/>
              <a:t>	300 </a:t>
            </a:r>
            <a:r>
              <a:rPr lang="fr-FR" dirty="0" smtClean="0"/>
              <a:t>€</a:t>
            </a:r>
            <a:endParaRPr lang="fr-FR" dirty="0"/>
          </a:p>
          <a:p>
            <a:endParaRPr lang="fr-FR" dirty="0"/>
          </a:p>
          <a:p>
            <a:r>
              <a:rPr lang="fr-F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DEPENSES TOTALES		</a:t>
            </a:r>
            <a:r>
              <a:rPr lang="fr-F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2600 </a:t>
            </a:r>
            <a:r>
              <a:rPr lang="fr-F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€</a:t>
            </a:r>
          </a:p>
        </p:txBody>
      </p:sp>
    </p:spTree>
    <p:extLst>
      <p:ext uri="{BB962C8B-B14F-4D97-AF65-F5344CB8AC3E}">
        <p14:creationId xmlns:p14="http://schemas.microsoft.com/office/powerpoint/2010/main" val="59963581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2180</TotalTime>
  <Words>74</Words>
  <Application>Microsoft Office PowerPoint</Application>
  <PresentationFormat>Affichage à l'écran (4:3)</PresentationFormat>
  <Paragraphs>62</Paragraphs>
  <Slides>8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9" baseType="lpstr">
      <vt:lpstr>Opulent</vt:lpstr>
      <vt:lpstr>ASSEMBLEE GENERALE CGE 2016 Vesoul 20 novembre 2016</vt:lpstr>
      <vt:lpstr>NOS RECETTES</vt:lpstr>
      <vt:lpstr>NOS DEPENSES</vt:lpstr>
      <vt:lpstr>RESULTAT 2016</vt:lpstr>
      <vt:lpstr>DISPONIBILITES au 30 10 2016</vt:lpstr>
      <vt:lpstr>MOUVEMENT DU COMPTE DEPUIS LE 30 10 2016</vt:lpstr>
      <vt:lpstr>BUDGET PREVISIONNEL 2017</vt:lpstr>
      <vt:lpstr>BUDGET PREVISIONNEL 2017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BILAN FINANCIER CGE 2015</dc:title>
  <dc:creator>dominique</dc:creator>
  <cp:lastModifiedBy>cora montage</cp:lastModifiedBy>
  <cp:revision>21</cp:revision>
  <dcterms:created xsi:type="dcterms:W3CDTF">2015-11-04T09:51:17Z</dcterms:created>
  <dcterms:modified xsi:type="dcterms:W3CDTF">2016-11-18T14:28:06Z</dcterms:modified>
</cp:coreProperties>
</file>