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804D68-CC67-4C2F-9629-6B4DB105E58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CE9D05-9F7C-4184-865A-9C96667F036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6264696" cy="2607568"/>
          </a:xfrm>
        </p:spPr>
        <p:txBody>
          <a:bodyPr/>
          <a:lstStyle/>
          <a:p>
            <a:pPr algn="ctr"/>
            <a:r>
              <a:rPr lang="fr-FR" dirty="0" smtClean="0"/>
              <a:t>ASSEMBLEE </a:t>
            </a:r>
            <a:r>
              <a:rPr lang="fr-FR" dirty="0"/>
              <a:t>GENERALE</a:t>
            </a:r>
            <a:br>
              <a:rPr lang="fr-FR" dirty="0"/>
            </a:br>
            <a:r>
              <a:rPr lang="fr-FR" dirty="0" smtClean="0"/>
              <a:t>CGE 2016</a:t>
            </a:r>
            <a:br>
              <a:rPr lang="fr-FR" dirty="0" smtClean="0"/>
            </a:br>
            <a:r>
              <a:rPr lang="fr-FR" sz="2400" dirty="0" smtClean="0"/>
              <a:t>Vesoul 20 novembre 2016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19872" y="4221088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 smtClean="0">
                <a:latin typeface="Century Gothic" panose="020B0502020202020204" pitchFamily="34" charset="0"/>
              </a:rPr>
              <a:t>BILAN </a:t>
            </a:r>
            <a:r>
              <a:rPr lang="fr-FR" sz="4400" b="1" dirty="0">
                <a:latin typeface="Century Gothic" panose="020B0502020202020204" pitchFamily="34" charset="0"/>
              </a:rPr>
              <a:t>FINANCIER</a:t>
            </a:r>
          </a:p>
        </p:txBody>
      </p:sp>
    </p:spTree>
    <p:extLst>
      <p:ext uri="{BB962C8B-B14F-4D97-AF65-F5344CB8AC3E}">
        <p14:creationId xmlns:p14="http://schemas.microsoft.com/office/powerpoint/2010/main" val="279119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RECETTES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ADHESIONS CLUBS			1950 €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COTISATIONS COMITES 		  	  500 €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PENALITES				           331 €</a:t>
            </a:r>
          </a:p>
          <a:p>
            <a:endParaRPr lang="fr-FR" dirty="0"/>
          </a:p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 TOTALES			2781 €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64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DEPENSES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RECEPTION  AG 2014		261,50 €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ASSURANCE BANCAIRE		  74,34 €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PAPETERIE				214,82 €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RECOMPENSES		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1001,36 €</a:t>
            </a:r>
          </a:p>
          <a:p>
            <a:endParaRPr lang="fr-FR" dirty="0"/>
          </a:p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DEPENSES TOTALES		1552,02 €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601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RESULTAT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       2781,00 €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DEPENSES       1552,02 €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BENEFICE     1228,98 €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51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DISPONIBILITES au 30 10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Credit</a:t>
            </a:r>
            <a:r>
              <a:rPr lang="fr-FR" dirty="0" smtClean="0"/>
              <a:t> Mutuel 		3782,75 €</a:t>
            </a:r>
          </a:p>
          <a:p>
            <a:r>
              <a:rPr lang="fr-FR" dirty="0" smtClean="0"/>
              <a:t>Caisse			  190,50 €	 </a:t>
            </a:r>
          </a:p>
          <a:p>
            <a:endParaRPr lang="fr-FR" dirty="0"/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		         3973,25 €</a:t>
            </a:r>
          </a:p>
          <a:p>
            <a:endParaRPr lang="fr-FR" dirty="0"/>
          </a:p>
          <a:p>
            <a:r>
              <a:rPr lang="fr-FR" dirty="0" smtClean="0"/>
              <a:t>Rappel disponible 2015: 2744,27 €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305594"/>
              </p:ext>
            </p:extLst>
          </p:nvPr>
        </p:nvGraphicFramePr>
        <p:xfrm>
          <a:off x="7236296" y="5661248"/>
          <a:ext cx="762000" cy="177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</a:tblGrid>
              <a:tr h="512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91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MOUVEMENT DU COMPTE DEPUIS LE 30 10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 NOVEMBRE 2016:</a:t>
            </a:r>
          </a:p>
          <a:p>
            <a:r>
              <a:rPr lang="fr-FR" dirty="0" smtClean="0"/>
              <a:t>Virement du compte courant au compte livret bleu : 2800€</a:t>
            </a:r>
          </a:p>
          <a:p>
            <a:endParaRPr lang="fr-FR" dirty="0"/>
          </a:p>
          <a:p>
            <a:r>
              <a:rPr lang="fr-FR" sz="3200" dirty="0" smtClean="0"/>
              <a:t>NOUVEAU SOLDE</a:t>
            </a:r>
          </a:p>
          <a:p>
            <a:r>
              <a:rPr lang="fr-FR" dirty="0" smtClean="0"/>
              <a:t>Compte courant :</a:t>
            </a:r>
            <a:r>
              <a:rPr lang="fr-FR" smtClean="0"/>
              <a:t>	  982,75</a:t>
            </a:r>
            <a:r>
              <a:rPr lang="fr-FR" dirty="0" smtClean="0"/>
              <a:t>€</a:t>
            </a:r>
          </a:p>
          <a:p>
            <a:r>
              <a:rPr lang="fr-FR" dirty="0" smtClean="0"/>
              <a:t>Compte livret bleu :    2800,00€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05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PREVISIONNEL 2017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RECETTES</a:t>
            </a:r>
          </a:p>
          <a:p>
            <a:endParaRPr lang="fr-FR" dirty="0"/>
          </a:p>
          <a:p>
            <a:r>
              <a:rPr lang="fr-FR" dirty="0"/>
              <a:t>ADHESIONS CLUBS			</a:t>
            </a:r>
            <a:r>
              <a:rPr lang="fr-FR" dirty="0" smtClean="0"/>
              <a:t>1950 </a:t>
            </a:r>
            <a:r>
              <a:rPr lang="fr-FR" dirty="0"/>
              <a:t>€</a:t>
            </a:r>
          </a:p>
          <a:p>
            <a:r>
              <a:rPr lang="fr-FR" dirty="0"/>
              <a:t>COTISATIONS COMITES 		  	  </a:t>
            </a:r>
            <a:r>
              <a:rPr lang="fr-FR" dirty="0" smtClean="0"/>
              <a:t>450 </a:t>
            </a:r>
            <a:r>
              <a:rPr lang="fr-FR" dirty="0"/>
              <a:t>€</a:t>
            </a:r>
          </a:p>
          <a:p>
            <a:r>
              <a:rPr lang="fr-FR" dirty="0"/>
              <a:t>PENALITES				</a:t>
            </a:r>
            <a:r>
              <a:rPr lang="fr-FR" dirty="0" smtClean="0"/>
              <a:t>	  200 €</a:t>
            </a:r>
            <a:endParaRPr lang="fr-FR" dirty="0"/>
          </a:p>
          <a:p>
            <a:endParaRPr lang="fr-FR" dirty="0"/>
          </a:p>
          <a:p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 TOTALES			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2600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62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BUDGET PREVISIONNEL </a:t>
            </a:r>
            <a:r>
              <a:rPr lang="fr-FR" dirty="0" smtClean="0"/>
              <a:t>2017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DEPENSES</a:t>
            </a:r>
          </a:p>
          <a:p>
            <a:r>
              <a:rPr lang="fr-FR" dirty="0" smtClean="0"/>
              <a:t>RECEPTION  </a:t>
            </a:r>
            <a:r>
              <a:rPr lang="fr-FR" dirty="0"/>
              <a:t>AG </a:t>
            </a:r>
            <a:r>
              <a:rPr lang="fr-FR" dirty="0" smtClean="0"/>
              <a:t>2016</a:t>
            </a:r>
            <a:r>
              <a:rPr lang="fr-FR" dirty="0"/>
              <a:t>		</a:t>
            </a:r>
            <a:r>
              <a:rPr lang="fr-FR" dirty="0" smtClean="0"/>
              <a:t>300 </a:t>
            </a:r>
            <a:r>
              <a:rPr lang="fr-FR" dirty="0"/>
              <a:t>€</a:t>
            </a:r>
          </a:p>
          <a:p>
            <a:r>
              <a:rPr lang="fr-FR" dirty="0"/>
              <a:t>COMMISSIONS BANCAIRES	  </a:t>
            </a:r>
            <a:r>
              <a:rPr lang="fr-FR" dirty="0" smtClean="0"/>
              <a:t>80 </a:t>
            </a:r>
            <a:r>
              <a:rPr lang="fr-FR" dirty="0"/>
              <a:t>€</a:t>
            </a:r>
          </a:p>
          <a:p>
            <a:r>
              <a:rPr lang="fr-FR" dirty="0"/>
              <a:t>PAPETERIE				</a:t>
            </a:r>
            <a:r>
              <a:rPr lang="fr-FR" dirty="0" smtClean="0"/>
              <a:t>250 </a:t>
            </a:r>
            <a:r>
              <a:rPr lang="fr-FR" dirty="0"/>
              <a:t>€</a:t>
            </a:r>
          </a:p>
          <a:p>
            <a:r>
              <a:rPr lang="fr-FR" dirty="0"/>
              <a:t>RECOMPENSES		</a:t>
            </a:r>
            <a:r>
              <a:rPr lang="fr-FR" dirty="0" smtClean="0"/>
              <a:t>       1100 </a:t>
            </a:r>
            <a:r>
              <a:rPr lang="fr-FR" dirty="0"/>
              <a:t>€</a:t>
            </a:r>
          </a:p>
          <a:p>
            <a:r>
              <a:rPr lang="fr-FR" dirty="0"/>
              <a:t>HEBERGEMENT SITE		</a:t>
            </a:r>
            <a:r>
              <a:rPr lang="fr-FR" dirty="0" smtClean="0"/>
              <a:t>200 €</a:t>
            </a:r>
          </a:p>
          <a:p>
            <a:r>
              <a:rPr lang="fr-FR" dirty="0" smtClean="0"/>
              <a:t>MATERIEL INFORMATIQUE	370 €</a:t>
            </a:r>
          </a:p>
          <a:p>
            <a:r>
              <a:rPr lang="fr-FR" dirty="0" smtClean="0"/>
              <a:t>MATERIEL VIDEO		</a:t>
            </a:r>
            <a:r>
              <a:rPr lang="fr-FR" smtClean="0"/>
              <a:t>	300 </a:t>
            </a:r>
            <a:r>
              <a:rPr lang="fr-FR" dirty="0" smtClean="0"/>
              <a:t>€</a:t>
            </a:r>
            <a:endParaRPr lang="fr-FR" dirty="0"/>
          </a:p>
          <a:p>
            <a:endParaRPr lang="fr-FR" dirty="0"/>
          </a:p>
          <a:p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DEPENSES TOTALES		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2600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599635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2180</TotalTime>
  <Words>74</Words>
  <Application>Microsoft Office PowerPoint</Application>
  <PresentationFormat>Affichage à l'écran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Opulent</vt:lpstr>
      <vt:lpstr>ASSEMBLEE GENERALE CGE 2016 Vesoul 20 novembre 2016</vt:lpstr>
      <vt:lpstr>NOS RECETTES</vt:lpstr>
      <vt:lpstr>NOS DEPENSES</vt:lpstr>
      <vt:lpstr>RESULTAT 2016</vt:lpstr>
      <vt:lpstr>DISPONIBILITES au 30 10 2016</vt:lpstr>
      <vt:lpstr>MOUVEMENT DU COMPTE DEPUIS LE 30 10 2016</vt:lpstr>
      <vt:lpstr>BUDGET PREVISIONNEL 2017</vt:lpstr>
      <vt:lpstr>BUDGET PREVISIONNEL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FINANCIER CGE 2015</dc:title>
  <dc:creator>dominique</dc:creator>
  <cp:lastModifiedBy>cora montage</cp:lastModifiedBy>
  <cp:revision>21</cp:revision>
  <dcterms:created xsi:type="dcterms:W3CDTF">2015-11-04T09:51:17Z</dcterms:created>
  <dcterms:modified xsi:type="dcterms:W3CDTF">2016-11-18T14:28:06Z</dcterms:modified>
</cp:coreProperties>
</file>