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24" d="100"/>
          <a:sy n="124" d="100"/>
        </p:scale>
        <p:origin x="-72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B28-CAE3-46AF-B741-5C827D903B7A}" type="datetimeFigureOut">
              <a:rPr lang="fr-FR" smtClean="0"/>
              <a:t>15/11/2020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4956-7CC3-4C1B-8C07-DE8435250E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5716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B28-CAE3-46AF-B741-5C827D903B7A}" type="datetimeFigureOut">
              <a:rPr lang="fr-FR" smtClean="0"/>
              <a:t>15/11/2020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4956-7CC3-4C1B-8C07-DE8435250E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827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B28-CAE3-46AF-B741-5C827D903B7A}" type="datetimeFigureOut">
              <a:rPr lang="fr-FR" smtClean="0"/>
              <a:t>15/11/2020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4956-7CC3-4C1B-8C07-DE8435250E74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982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B28-CAE3-46AF-B741-5C827D903B7A}" type="datetimeFigureOut">
              <a:rPr lang="fr-FR" smtClean="0"/>
              <a:t>15/11/2020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4956-7CC3-4C1B-8C07-DE8435250E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456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B28-CAE3-46AF-B741-5C827D903B7A}" type="datetimeFigureOut">
              <a:rPr lang="fr-FR" smtClean="0"/>
              <a:t>15/11/2020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4956-7CC3-4C1B-8C07-DE8435250E74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6961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B28-CAE3-46AF-B741-5C827D903B7A}" type="datetimeFigureOut">
              <a:rPr lang="fr-FR" smtClean="0"/>
              <a:t>15/11/2020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4956-7CC3-4C1B-8C07-DE8435250E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6755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B28-CAE3-46AF-B741-5C827D903B7A}" type="datetimeFigureOut">
              <a:rPr lang="fr-FR" smtClean="0"/>
              <a:t>15/11/2020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4956-7CC3-4C1B-8C07-DE8435250E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290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B28-CAE3-46AF-B741-5C827D903B7A}" type="datetimeFigureOut">
              <a:rPr lang="fr-FR" smtClean="0"/>
              <a:t>15/11/2020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4956-7CC3-4C1B-8C07-DE8435250E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4060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B28-CAE3-46AF-B741-5C827D903B7A}" type="datetimeFigureOut">
              <a:rPr lang="fr-FR" smtClean="0"/>
              <a:t>15/11/2020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4956-7CC3-4C1B-8C07-DE8435250E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149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B28-CAE3-46AF-B741-5C827D903B7A}" type="datetimeFigureOut">
              <a:rPr lang="fr-FR" smtClean="0"/>
              <a:t>15/11/2020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4956-7CC3-4C1B-8C07-DE8435250E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98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B28-CAE3-46AF-B741-5C827D903B7A}" type="datetimeFigureOut">
              <a:rPr lang="fr-FR" smtClean="0"/>
              <a:t>15/11/2020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4956-7CC3-4C1B-8C07-DE8435250E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587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B28-CAE3-46AF-B741-5C827D903B7A}" type="datetimeFigureOut">
              <a:rPr lang="fr-FR" smtClean="0"/>
              <a:t>15/11/2020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4956-7CC3-4C1B-8C07-DE8435250E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8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B28-CAE3-46AF-B741-5C827D903B7A}" type="datetimeFigureOut">
              <a:rPr lang="fr-FR" smtClean="0"/>
              <a:t>15/11/2020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4956-7CC3-4C1B-8C07-DE8435250E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5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B28-CAE3-46AF-B741-5C827D903B7A}" type="datetimeFigureOut">
              <a:rPr lang="fr-FR" smtClean="0"/>
              <a:t>15/11/2020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4956-7CC3-4C1B-8C07-DE8435250E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96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B28-CAE3-46AF-B741-5C827D903B7A}" type="datetimeFigureOut">
              <a:rPr lang="fr-FR" smtClean="0"/>
              <a:t>15/11/2020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4956-7CC3-4C1B-8C07-DE8435250E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581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AB28-CAE3-46AF-B741-5C827D903B7A}" type="datetimeFigureOut">
              <a:rPr lang="fr-FR" smtClean="0"/>
              <a:t>15/11/2020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4956-7CC3-4C1B-8C07-DE8435250E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71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6AB28-CAE3-46AF-B741-5C827D903B7A}" type="datetimeFigureOut">
              <a:rPr lang="fr-FR" smtClean="0"/>
              <a:t>15/11/2020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7484956-7CC3-4C1B-8C07-DE8435250E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45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BECCE2A0-8C02-44B7-A530-0CCBE24C8988}"/>
              </a:ext>
            </a:extLst>
          </p:cNvPr>
          <p:cNvSpPr txBox="1"/>
          <p:nvPr/>
        </p:nvSpPr>
        <p:spPr>
          <a:xfrm>
            <a:off x="1566579" y="630955"/>
            <a:ext cx="7204345" cy="1313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CNE 2020</a:t>
            </a:r>
          </a:p>
          <a:p>
            <a:pPr algn="ctr">
              <a:lnSpc>
                <a:spcPct val="150000"/>
              </a:lnSpc>
            </a:pPr>
            <a:r>
              <a:rPr lang="fr-FR" sz="2400" b="1" dirty="0">
                <a:latin typeface="Arial Rounded MT Bold" panose="020F0704030504030204" pitchFamily="34" charset="0"/>
              </a:rPr>
              <a:t>1 seule épreuve : BESANÇON dimanche 8 mars</a:t>
            </a:r>
            <a:endParaRPr lang="fr-FR" b="1" dirty="0">
              <a:latin typeface="Arial Rounded MT Bold" panose="020F07040305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5728BE9C-A8D3-4A2A-ACE4-BCF72825A9C6}"/>
              </a:ext>
            </a:extLst>
          </p:cNvPr>
          <p:cNvSpPr txBox="1"/>
          <p:nvPr/>
        </p:nvSpPr>
        <p:spPr>
          <a:xfrm>
            <a:off x="1438577" y="2572468"/>
            <a:ext cx="8660320" cy="38779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b="1" dirty="0">
                <a:latin typeface="Arial Rounded MT Bold" panose="020F0704030504030204" pitchFamily="34" charset="0"/>
              </a:rPr>
              <a:t>Beau début de saison avec plus de 500 pilotes.</a:t>
            </a:r>
          </a:p>
          <a:p>
            <a:pPr>
              <a:lnSpc>
                <a:spcPct val="150000"/>
              </a:lnSpc>
            </a:pPr>
            <a:r>
              <a:rPr lang="fr-FR" sz="2400" b="1" dirty="0">
                <a:latin typeface="Arial Rounded MT Bold" panose="020F0704030504030204" pitchFamily="34" charset="0"/>
              </a:rPr>
              <a:t>Belle organisation du club de Besançon.</a:t>
            </a:r>
          </a:p>
          <a:p>
            <a:pPr>
              <a:lnSpc>
                <a:spcPct val="150000"/>
              </a:lnSpc>
            </a:pPr>
            <a:r>
              <a:rPr lang="fr-FR" sz="2400" b="1" dirty="0">
                <a:latin typeface="Arial Rounded MT Bold" panose="020F0704030504030204" pitchFamily="34" charset="0"/>
              </a:rPr>
              <a:t>Timing respecté !</a:t>
            </a:r>
          </a:p>
          <a:p>
            <a:r>
              <a:rPr lang="fr-FR" sz="2400" b="1" dirty="0">
                <a:latin typeface="Arial Rounded MT Bold" panose="020F0704030504030204" pitchFamily="34" charset="0"/>
              </a:rPr>
              <a:t>Staff arbitres satisfaisant et arbitres régionaux </a:t>
            </a:r>
          </a:p>
          <a:p>
            <a:r>
              <a:rPr lang="fr-FR" sz="2400" b="1" dirty="0">
                <a:latin typeface="Arial Rounded MT Bold" panose="020F0704030504030204" pitchFamily="34" charset="0"/>
              </a:rPr>
              <a:t>nouvellement formés présents.</a:t>
            </a:r>
          </a:p>
          <a:p>
            <a:pPr>
              <a:lnSpc>
                <a:spcPct val="150000"/>
              </a:lnSpc>
            </a:pPr>
            <a:r>
              <a:rPr lang="fr-FR" sz="2400" b="1" dirty="0">
                <a:latin typeface="Arial Rounded MT Bold" panose="020F0704030504030204" pitchFamily="34" charset="0"/>
              </a:rPr>
              <a:t>Désaffection confirmée pour la catégorie Hommes 30/39 </a:t>
            </a:r>
          </a:p>
          <a:p>
            <a:pPr>
              <a:lnSpc>
                <a:spcPct val="150000"/>
              </a:lnSpc>
            </a:pPr>
            <a:r>
              <a:rPr lang="fr-FR" sz="2400" b="1" dirty="0">
                <a:latin typeface="Arial Rounded MT Bold" panose="020F0704030504030204" pitchFamily="34" charset="0"/>
              </a:rPr>
              <a:t>Une relégation en finale </a:t>
            </a:r>
            <a:r>
              <a:rPr lang="fr-FR" sz="2400" b="1">
                <a:latin typeface="Arial Rounded MT Bold" panose="020F0704030504030204" pitchFamily="34" charset="0"/>
              </a:rPr>
              <a:t>Pupilles.</a:t>
            </a:r>
            <a:endParaRPr lang="fr-FR" sz="2800" b="1" dirty="0">
              <a:latin typeface="Arial Rounded MT Bold" panose="020F0704030504030204" pitchFamily="34" charset="0"/>
            </a:endParaRPr>
          </a:p>
          <a:p>
            <a:pPr algn="ctr"/>
            <a:endParaRPr lang="fr-FR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1329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53</Words>
  <Application>Microsoft Office PowerPoint</Application>
  <PresentationFormat>Personnalisé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Facette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Séverine Schreckenberg</dc:creator>
  <cp:lastModifiedBy>benjamin.pihet@gmail.com</cp:lastModifiedBy>
  <cp:revision>4</cp:revision>
  <dcterms:created xsi:type="dcterms:W3CDTF">2020-11-15T11:10:37Z</dcterms:created>
  <dcterms:modified xsi:type="dcterms:W3CDTF">2020-11-15T15:22:10Z</dcterms:modified>
</cp:coreProperties>
</file>