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804D68-CC67-4C2F-9629-6B4DB105E582}" type="datetimeFigureOut">
              <a:rPr lang="fr-FR" smtClean="0"/>
              <a:t>15/11/2020</a:t>
            </a:fld>
            <a:endParaRPr lang="fr-FR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15/11/2020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15/11/2020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15/11/2020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804D68-CC67-4C2F-9629-6B4DB105E582}" type="datetimeFigureOut">
              <a:rPr lang="fr-FR" smtClean="0"/>
              <a:t>15/11/2020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15/11/2020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15/11/2020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15/11/2020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804D68-CC67-4C2F-9629-6B4DB105E582}" type="datetimeFigureOut">
              <a:rPr lang="fr-FR" smtClean="0"/>
              <a:t>15/11/2020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15/11/2020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04D68-CC67-4C2F-9629-6B4DB105E582}" type="datetimeFigureOut">
              <a:rPr lang="fr-FR" smtClean="0"/>
              <a:t>15/11/2020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4804D68-CC67-4C2F-9629-6B4DB105E582}" type="datetimeFigureOut">
              <a:rPr lang="fr-FR" smtClean="0"/>
              <a:t>15/11/2020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CE9D05-9F7C-4184-865A-9C96667F0362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71800" y="533400"/>
            <a:ext cx="6264696" cy="2607568"/>
          </a:xfrm>
        </p:spPr>
        <p:txBody>
          <a:bodyPr/>
          <a:lstStyle/>
          <a:p>
            <a:pPr algn="ctr"/>
            <a:r>
              <a:rPr lang="fr-FR" dirty="0" smtClean="0"/>
              <a:t>ASSEMBLEE </a:t>
            </a:r>
            <a:r>
              <a:rPr lang="fr-FR" dirty="0"/>
              <a:t>GENERALE</a:t>
            </a:r>
            <a:br>
              <a:rPr lang="fr-FR" dirty="0"/>
            </a:br>
            <a:r>
              <a:rPr lang="fr-FR" dirty="0" smtClean="0"/>
              <a:t>CNE 2020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sz="2400" dirty="0">
              <a:ln w="500"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19872" y="4221088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 smtClean="0">
                <a:latin typeface="Century Gothic" panose="020B0502020202020204" pitchFamily="34" charset="0"/>
              </a:rPr>
              <a:t>BILAN </a:t>
            </a:r>
            <a:r>
              <a:rPr lang="fr-FR" sz="4400" b="1" dirty="0">
                <a:latin typeface="Century Gothic" panose="020B0502020202020204" pitchFamily="34" charset="0"/>
              </a:rPr>
              <a:t>FINANCIER</a:t>
            </a:r>
          </a:p>
        </p:txBody>
      </p:sp>
    </p:spTree>
    <p:extLst>
      <p:ext uri="{BB962C8B-B14F-4D97-AF65-F5344CB8AC3E}">
        <p14:creationId xmlns:p14="http://schemas.microsoft.com/office/powerpoint/2010/main" val="279119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RECETTES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ADHESIONS CLUBS			2725 €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PENALITES				</a:t>
            </a:r>
            <a:r>
              <a:rPr lang="fr-F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34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INTERETS LIVRET</a:t>
            </a:r>
            <a:r>
              <a:rPr lang="fr-FR" b="1" dirty="0" smtClean="0"/>
              <a:t>		</a:t>
            </a:r>
            <a:r>
              <a:rPr lang="fr-FR" b="1" dirty="0"/>
              <a:t>	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32,64 €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RECETTES TOTALES		   2791,64  €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864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DEPENSES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RECEPTION  AG 2019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	 174,00 €</a:t>
            </a:r>
          </a:p>
          <a:p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ASSURANCE&amp; FRAIS BANCAIRES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81,00 €</a:t>
            </a:r>
          </a:p>
          <a:p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PAPETERIE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 114,50 €</a:t>
            </a:r>
          </a:p>
          <a:p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 FINISH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200,00 € </a:t>
            </a:r>
          </a:p>
          <a:p>
            <a:endParaRPr lang="fr-FR" dirty="0"/>
          </a:p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DEPENSES TOTALES		569,50 €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60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RESULTAT 2020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RECETTES       2791,64 €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DEPENSES         569,50 €</a:t>
            </a:r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RESULTAT     2222,14 €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51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DISPONIBILITES au 31 10 2020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Crédit Mutuel 		3020,57 €</a:t>
            </a:r>
          </a:p>
          <a:p>
            <a:r>
              <a:rPr lang="fr-FR" dirty="0" smtClean="0"/>
              <a:t>Caisse			  160,06 €</a:t>
            </a:r>
          </a:p>
          <a:p>
            <a:r>
              <a:rPr lang="fr-FR" dirty="0" smtClean="0"/>
              <a:t>Livret association	 4384,87 €</a:t>
            </a:r>
          </a:p>
          <a:p>
            <a:endParaRPr lang="fr-FR" dirty="0"/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		7565,50 €</a:t>
            </a:r>
          </a:p>
          <a:p>
            <a:endParaRPr lang="fr-FR" dirty="0"/>
          </a:p>
          <a:p>
            <a:r>
              <a:rPr lang="fr-FR" dirty="0" smtClean="0"/>
              <a:t>Rappel disponible 2019: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5343,46 €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903174"/>
              </p:ext>
            </p:extLst>
          </p:nvPr>
        </p:nvGraphicFramePr>
        <p:xfrm>
          <a:off x="10188624" y="5517232"/>
          <a:ext cx="762000" cy="177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</a:tblGrid>
              <a:tr h="51222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349089"/>
              </p:ext>
            </p:extLst>
          </p:nvPr>
        </p:nvGraphicFramePr>
        <p:xfrm>
          <a:off x="-1620688" y="4005064"/>
          <a:ext cx="762000" cy="200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 smtClean="0">
                          <a:effectLst/>
                        </a:rPr>
                        <a:t>4979,85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912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5782</TotalTime>
  <Words>32</Words>
  <Application>Microsoft Office PowerPoint</Application>
  <PresentationFormat>Affichage à l'écran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Opulent</vt:lpstr>
      <vt:lpstr>ASSEMBLEE GENERALE CNE 2020  </vt:lpstr>
      <vt:lpstr>NOS RECETTES</vt:lpstr>
      <vt:lpstr>NOS DEPENSES</vt:lpstr>
      <vt:lpstr>RESULTAT 2020</vt:lpstr>
      <vt:lpstr>DISPONIBILITES au 31 10 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FINANCIER CGE 2019</dc:title>
  <dc:creator>dominique</dc:creator>
  <cp:lastModifiedBy>benjamin.pihet@gmail.com</cp:lastModifiedBy>
  <cp:revision>54</cp:revision>
  <dcterms:created xsi:type="dcterms:W3CDTF">2015-11-04T09:51:17Z</dcterms:created>
  <dcterms:modified xsi:type="dcterms:W3CDTF">2020-11-15T15:23:42Z</dcterms:modified>
</cp:coreProperties>
</file>